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1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7" r:id="rId11"/>
    <p:sldId id="328" r:id="rId12"/>
    <p:sldId id="324" r:id="rId13"/>
    <p:sldId id="325" r:id="rId14"/>
    <p:sldId id="326" r:id="rId15"/>
    <p:sldId id="284" r:id="rId16"/>
    <p:sldId id="285" r:id="rId17"/>
    <p:sldId id="286" r:id="rId18"/>
    <p:sldId id="287" r:id="rId19"/>
    <p:sldId id="288" r:id="rId20"/>
    <p:sldId id="305" r:id="rId21"/>
    <p:sldId id="306" r:id="rId22"/>
    <p:sldId id="309" r:id="rId23"/>
    <p:sldId id="307" r:id="rId24"/>
    <p:sldId id="308" r:id="rId25"/>
    <p:sldId id="310" r:id="rId26"/>
    <p:sldId id="289" r:id="rId27"/>
    <p:sldId id="312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13" r:id="rId36"/>
    <p:sldId id="314" r:id="rId37"/>
    <p:sldId id="315" r:id="rId38"/>
    <p:sldId id="316" r:id="rId39"/>
    <p:sldId id="297" r:id="rId40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Brush Script MT" panose="03060802040406070304" pitchFamily="66" charset="0"/>
      <p:italic r:id="rId47"/>
    </p:embeddedFont>
    <p:embeddedFont>
      <p:font typeface="Dosis" panose="020B0604020202020204" charset="0"/>
      <p:regular r:id="rId48"/>
      <p:bold r:id="rId49"/>
    </p:embeddedFont>
    <p:embeddedFont>
      <p:font typeface="Sniglet" panose="020B0604020202020204" charset="0"/>
      <p:regular r:id="rId50"/>
    </p:embeddedFont>
    <p:embeddedFont>
      <p:font typeface="Bahnschrift Light Condensed" panose="020B0502040204020203" pitchFamily="3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58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ropbox.com/s/494y3xu8eukwoqu/Death-Valley_JPEG_Exif.jpg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</a:t>
            </a:r>
            <a:r>
              <a:rPr lang="en-US" dirty="0" smtClean="0"/>
              <a:t>”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114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4050" y="4297690"/>
            <a:ext cx="5695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www.dropbox.com/s/a0lhsmzeh68wk1i/NTFS.001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155884"/>
            <a:ext cx="7054850" cy="28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7" y="670042"/>
            <a:ext cx="6026783" cy="36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255587"/>
            <a:ext cx="809625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93" y="663424"/>
            <a:ext cx="6107113" cy="36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37" y="621388"/>
            <a:ext cx="5685314" cy="38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45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98" y="77527"/>
            <a:ext cx="3444104" cy="337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594427"/>
            <a:ext cx="7105650" cy="11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10209"/>
            <a:ext cx="3571875" cy="1773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2023240"/>
            <a:ext cx="4035425" cy="25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4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37" y="376568"/>
            <a:ext cx="3370263" cy="39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30" y="0"/>
            <a:ext cx="46393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69"/>
            <a:ext cx="6553228" cy="4310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006" y="0"/>
            <a:ext cx="2826994" cy="32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8" y="123751"/>
            <a:ext cx="4169622" cy="3045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3791"/>
            <a:ext cx="4523216" cy="31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0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1" y="0"/>
            <a:ext cx="6490302" cy="5143500"/>
          </a:xfrm>
          <a:prstGeom prst="rect">
            <a:avLst/>
          </a:prstGeom>
        </p:spPr>
      </p:pic>
      <p:pic>
        <p:nvPicPr>
          <p:cNvPr id="1026" name="Picture 2" descr="https://sites.google.com/site/iprinceps/_/rsrc/1468890511406/Home/embedded-system-and-operating-systems/understanding-file-system/download.blo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9"/>
          <a:stretch/>
        </p:blipFill>
        <p:spPr bwMode="auto">
          <a:xfrm>
            <a:off x="5980909" y="68873"/>
            <a:ext cx="3106741" cy="104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3938" y="1753173"/>
            <a:ext cx="2117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calculate the 1</a:t>
            </a:r>
            <a:r>
              <a:rPr lang="en-US" baseline="30000" dirty="0" smtClean="0"/>
              <a:t>st</a:t>
            </a:r>
            <a:r>
              <a:rPr lang="en-US" dirty="0" smtClean="0"/>
              <a:t> sector of root directory?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1+6+249+249=505</a:t>
            </a:r>
          </a:p>
          <a:p>
            <a:endParaRPr lang="en-US" dirty="0"/>
          </a:p>
          <a:p>
            <a:r>
              <a:rPr lang="en-US" dirty="0" smtClean="0"/>
              <a:t>We need minus 1 because of sector starts from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 Directory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34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Root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root directory contains an entry for each file whose name appears at the </a:t>
            </a:r>
            <a:r>
              <a:rPr lang="en-US" i="1" dirty="0"/>
              <a:t>root</a:t>
            </a:r>
            <a:r>
              <a:rPr lang="en-US" dirty="0"/>
              <a:t> (the top level) of the file system.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entry is 32 bytes (0x20) in </a:t>
            </a:r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single block can contain 16 of </a:t>
            </a:r>
            <a:r>
              <a:rPr lang="en-US" dirty="0" smtClean="0"/>
              <a:t>them (=512/32).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50" y="275007"/>
            <a:ext cx="5158432" cy="45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18" y="819758"/>
            <a:ext cx="2631398" cy="3291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84" y="942888"/>
            <a:ext cx="4546791" cy="31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" y="82501"/>
            <a:ext cx="5601356" cy="4985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76" y="1466134"/>
            <a:ext cx="3079255" cy="30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8752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3" y="1866363"/>
            <a:ext cx="7934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5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7" r="74087" b="59187"/>
          <a:stretch/>
        </p:blipFill>
        <p:spPr>
          <a:xfrm>
            <a:off x="880025" y="578187"/>
            <a:ext cx="1698171" cy="1718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557" t="38092" r="1260" b="9228"/>
          <a:stretch/>
        </p:blipFill>
        <p:spPr>
          <a:xfrm>
            <a:off x="2763825" y="261256"/>
            <a:ext cx="4771380" cy="2626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64" y="3224463"/>
            <a:ext cx="823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 sector (1) + Reserved sections (6) + FAT 1 (249) + FAT (249) + Root (32) + Cluster (1029 -2) *8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5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FAT 32 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514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2050" name="Picture 2" descr="https://sites.google.com/site/iprinceps/_/rsrc/1468890509946/Home/embedded-system-and-operating-systems/understanding-file-system/download.blo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72" y="61978"/>
            <a:ext cx="3240767" cy="508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76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1790986" y="3334543"/>
            <a:ext cx="4547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www.dropbox.com/s/59dvzs2jedo4xj1/fat32.001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09" y="800434"/>
            <a:ext cx="5754532" cy="22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8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60" y="546438"/>
            <a:ext cx="3863250" cy="3789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80" y="522792"/>
            <a:ext cx="2510825" cy="38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6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70" y="70877"/>
            <a:ext cx="7662165" cy="4473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409" y="4616908"/>
            <a:ext cx="606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 sector (1) + Reserved sections (6230) + FAT 1 (981) + FAT2 (981)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09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64" y="218563"/>
            <a:ext cx="5118872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https://sites.google.com/site/iprinceps/Home/embedded-system-and-operating-systems/understanding-file-system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084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1600" dirty="0" smtClean="0"/>
              <a:t>JPEG/</a:t>
            </a:r>
            <a:r>
              <a:rPr lang="en-US" sz="1600" dirty="0" err="1" smtClean="0"/>
              <a:t>Exif</a:t>
            </a:r>
            <a:r>
              <a:rPr lang="en-US" sz="1600" dirty="0" smtClean="0"/>
              <a:t> </a:t>
            </a:r>
            <a:r>
              <a:rPr lang="en-US" sz="1600" dirty="0"/>
              <a:t>(0xFFD8 FFE1): used by digital cameras and other photographic image capture devices.</a:t>
            </a:r>
          </a:p>
          <a:p>
            <a:r>
              <a:rPr lang="en-US" sz="1600" dirty="0"/>
              <a:t>JPEG/JFIF (0xFFD8 FFE0): : storing and transmitting photographic images on the World Wide Web.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magic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703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www.dropbox.com/s/494y3xu8eukwoqu/Death-Valley_JPEG_Exif.jpg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www.dropbox.com/s/qss9jzsa88gjvqs/Death-Valley-JPEG_JFIF.jpg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5" y="1820486"/>
            <a:ext cx="6005364" cy="2815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8" y="24129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487363"/>
            <a:ext cx="5756550" cy="38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26" y="335810"/>
            <a:ext cx="1222250" cy="90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="" xmlns:a16="http://schemas.microsoft.com/office/drawing/2014/main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322</Words>
  <Application>Microsoft Office PowerPoint</Application>
  <PresentationFormat>On-screen Show (16:9)</PresentationFormat>
  <Paragraphs>76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Adobe Devanagari</vt:lpstr>
      <vt:lpstr>Brush Script MT</vt:lpstr>
      <vt:lpstr>Dosis</vt:lpstr>
      <vt:lpstr>Arial</vt:lpstr>
      <vt:lpstr>Sniglet</vt:lpstr>
      <vt:lpstr>Bahnschrift Light Condensed</vt:lpstr>
      <vt:lpstr>Friar template</vt:lpstr>
      <vt:lpstr>Search and Recover Photograph Evidence</vt:lpstr>
      <vt:lpstr>Understanding Graphics File Formats </vt:lpstr>
      <vt:lpstr>JPGE-Joint Photographic Experts Group</vt:lpstr>
      <vt:lpstr>The most common image file formats</vt:lpstr>
      <vt:lpstr>Check magic number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Root Directory</vt:lpstr>
      <vt:lpstr>PowerPoint Presentation</vt:lpstr>
      <vt:lpstr>PowerPoint Presentation</vt:lpstr>
      <vt:lpstr>PowerPoint Presentation</vt:lpstr>
      <vt:lpstr>Why 8752</vt:lpstr>
      <vt:lpstr>PowerPoint Presentation</vt:lpstr>
      <vt:lpstr>FAT 32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67</cp:revision>
  <dcterms:modified xsi:type="dcterms:W3CDTF">2018-10-11T00:04:28Z</dcterms:modified>
</cp:coreProperties>
</file>